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berly" initials="K" lastIdx="1" clrIdx="0">
    <p:extLst>
      <p:ext uri="{19B8F6BF-5375-455C-9EA6-DF929625EA0E}">
        <p15:presenceInfo xmlns:p15="http://schemas.microsoft.com/office/powerpoint/2012/main" userId="S::E028443@muscogee.k12.ga.us::bbb40f73-03f7-4920-94f2-d66345c5c1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433D-E987-46BE-B66F-1D15B5CF6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421A0-F58B-4DD6-A678-3C659224B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2433F-2AE5-4329-A6C8-F8B63688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205DA-88C7-4290-85A2-B8F94FBA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F1E57-028D-4DD0-846D-C4321E6A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5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89FF-52BF-4C11-B18D-1D2636B6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860A2F-543C-48F9-89AB-FDE21E7B8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829AF-33A3-404A-99B1-6CAF0E68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AC9DD-140A-470A-B431-62A0C61C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1282A-1C3F-47A7-866B-443672C6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E12F4-67B8-43B5-9E77-71ECC08E7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5CF2C-26EC-4FF5-8E07-1D19B165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51CFD-A8BD-42D6-B456-967ACB24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E5CE4-E5BD-487B-877B-7D57F217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EE3CF-F3D5-44FE-BBF7-9CAE342E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C331-5025-4069-9281-2A67E123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85FF-F745-47E2-970D-E560529F7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59D66-E7E9-42CF-B624-AB406C5C7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4E2C5-28AD-47FA-8DD5-4786D879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4CE0A-13B6-4B10-B66D-5F48D03D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F2E59-21FE-463F-BEFD-81F23A69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BF3F8-3DA1-47F4-8C10-EE6100AB1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E41E7-6204-41EE-9C46-FCCAC2F9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DBC2C-9563-4A53-BB86-1EACC09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5DD7B-2EA5-4291-8D70-D19F939C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5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ACB11-CD79-47A1-85B5-9CB76F04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73E51-305C-490E-BE74-D70B3633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08393-33CB-4EE1-86EF-873E9F78E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6695D-8C4E-4E25-A0DD-9E128B2D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77A0B-C176-4A0D-9EC4-F654FAE0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C9F2D-7B15-4E73-9548-216246511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6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6434-66EB-499B-9AE7-6B62FE877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68743-C84C-4901-96AE-F1ED5C690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76E7D-D588-4952-9515-6165E063F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BF469-2DF2-438E-AA3A-4C9B727DB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27D0E-720A-40E0-A148-96F6F381B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17583-A7AF-47FF-B95C-911BAF89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6F2DF0-A63C-4987-BC40-D4F7DE53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2D365-78DD-48D9-8520-ED6C88E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17E74-74AD-41CD-94EB-BA18ECF8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C0538-A555-4604-8F84-2E77F9AC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84B48-C874-4363-AB58-E8A3C2F3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42E2E-2D28-457F-9934-0586CD03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9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56BB8D-6286-4ED4-8CDA-E204CABC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724585-C12D-4670-83B8-5A2955AB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4612-6CB9-4282-9911-5AC45F68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69DF-C861-4FDB-8602-8C09EF09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AA39-1969-4CF3-9562-938102D0D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EEC9A-F3DF-4ABE-83F3-817B3D36E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38776-FF30-4487-A71F-0E680309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44F2F-54AF-480D-9151-A50F4D8D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2AAC3-36AE-4DA2-B267-7D4EE645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0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3283-3EFE-44FC-A7D0-CBEEBEE9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85C4FE-8D75-4D67-A303-FBCE47953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A432C-C96F-4253-BE8C-701A42088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A0DF0-75DF-4ADE-BF0E-E45C6813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27735-8C30-441B-92B2-34DA947E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AAE2F-8E44-4DA4-8E41-10CEF10A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7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7E79A-A546-4073-B909-293324A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FD9F7-5D11-403A-A374-3DBF3D852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32CCF-0C38-4F52-958D-408FF3F10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6BFE9-447E-45B0-97C3-77F4FF14A41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8D3FE-C08E-4091-9F77-50C37DB38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FF37C-AF18-4976-85EA-18F29BF3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C198-56B1-4A08-867E-0188F4ED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043B81-A226-487B-A47E-124E14EC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4" y="1226606"/>
            <a:ext cx="6889898" cy="54471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44B0A-E440-44DC-85A4-07F7B549DDE6}"/>
              </a:ext>
            </a:extLst>
          </p:cNvPr>
          <p:cNvSpPr txBox="1"/>
          <p:nvPr/>
        </p:nvSpPr>
        <p:spPr>
          <a:xfrm>
            <a:off x="95694" y="96804"/>
            <a:ext cx="4664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Materials Needed </a:t>
            </a:r>
          </a:p>
        </p:txBody>
      </p:sp>
    </p:spTree>
    <p:extLst>
      <p:ext uri="{BB962C8B-B14F-4D97-AF65-F5344CB8AC3E}">
        <p14:creationId xmlns:p14="http://schemas.microsoft.com/office/powerpoint/2010/main" val="394683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F5092B-E327-4AC5-91F4-FEBB5FA24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28" y="959309"/>
            <a:ext cx="3400678" cy="21067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59EE2-56D9-4929-B079-8FF45A357171}"/>
              </a:ext>
            </a:extLst>
          </p:cNvPr>
          <p:cNvSpPr txBox="1"/>
          <p:nvPr/>
        </p:nvSpPr>
        <p:spPr>
          <a:xfrm>
            <a:off x="4487196" y="205201"/>
            <a:ext cx="3785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to Positive</a:t>
            </a:r>
          </a:p>
          <a:p>
            <a:r>
              <a:rPr lang="en-US" dirty="0"/>
              <a:t>Negative to Negative of the LED and pathway from Power source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BAC865-72EA-4E7C-8363-77E26896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97" y="1128531"/>
            <a:ext cx="2424386" cy="2744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836A87-3851-4276-B1A7-C49A7DC9A9CA}"/>
              </a:ext>
            </a:extLst>
          </p:cNvPr>
          <p:cNvSpPr txBox="1"/>
          <p:nvPr/>
        </p:nvSpPr>
        <p:spPr>
          <a:xfrm>
            <a:off x="7147305" y="1119079"/>
            <a:ext cx="154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longer leg is POSITIVE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21DBB4-2494-485E-9F83-65A589F1A7D2}"/>
              </a:ext>
            </a:extLst>
          </p:cNvPr>
          <p:cNvSpPr txBox="1"/>
          <p:nvPr/>
        </p:nvSpPr>
        <p:spPr>
          <a:xfrm>
            <a:off x="3297334" y="2672473"/>
            <a:ext cx="110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LED</a:t>
            </a:r>
          </a:p>
          <a:p>
            <a:pPr algn="r"/>
            <a:r>
              <a:rPr lang="en-US" dirty="0"/>
              <a:t>Light Emitting Diode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81472E-819E-47CC-BE01-2CCE3B924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83" y="4149123"/>
            <a:ext cx="2557207" cy="25862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B1AF11-3C94-443D-9B00-B3D020E92FE5}"/>
              </a:ext>
            </a:extLst>
          </p:cNvPr>
          <p:cNvSpPr txBox="1"/>
          <p:nvPr/>
        </p:nvSpPr>
        <p:spPr>
          <a:xfrm>
            <a:off x="2753790" y="4845310"/>
            <a:ext cx="1998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where the positive and negatives points are located. Mark them on your drawing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0110EA-7477-4BFD-971B-1EBA2A2C2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561" y="3978007"/>
            <a:ext cx="2783967" cy="26747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021DBA-E837-467E-8EDE-F07DCEF51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9210" y="2720243"/>
            <a:ext cx="2683051" cy="28577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DF0E589-A33B-412D-BDAD-8F188A519C9D}"/>
              </a:ext>
            </a:extLst>
          </p:cNvPr>
          <p:cNvSpPr txBox="1"/>
          <p:nvPr/>
        </p:nvSpPr>
        <p:spPr>
          <a:xfrm>
            <a:off x="8454775" y="5738921"/>
            <a:ext cx="354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positive on positive and negative to negative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BDED9CE-16D3-4E8C-B872-CACDF64E7053}"/>
              </a:ext>
            </a:extLst>
          </p:cNvPr>
          <p:cNvCxnSpPr/>
          <p:nvPr/>
        </p:nvCxnSpPr>
        <p:spPr>
          <a:xfrm flipV="1">
            <a:off x="7308201" y="4529470"/>
            <a:ext cx="964185" cy="425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24792C1-3C1C-4165-8A6B-CDBBB378E930}"/>
              </a:ext>
            </a:extLst>
          </p:cNvPr>
          <p:cNvSpPr txBox="1"/>
          <p:nvPr/>
        </p:nvSpPr>
        <p:spPr>
          <a:xfrm>
            <a:off x="186207" y="205201"/>
            <a:ext cx="2716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https://www.youtube.com/watch?v=od-vv8H4Oe8</a:t>
            </a:r>
          </a:p>
        </p:txBody>
      </p:sp>
    </p:spTree>
    <p:extLst>
      <p:ext uri="{BB962C8B-B14F-4D97-AF65-F5344CB8AC3E}">
        <p14:creationId xmlns:p14="http://schemas.microsoft.com/office/powerpoint/2010/main" val="293192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7CFB79-F3BB-4292-A909-795C0D41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35" y="646070"/>
            <a:ext cx="10098729" cy="60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4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3D0C70-AA0F-4C30-B984-34CB493DDB3E}"/>
              </a:ext>
            </a:extLst>
          </p:cNvPr>
          <p:cNvSpPr txBox="1"/>
          <p:nvPr/>
        </p:nvSpPr>
        <p:spPr>
          <a:xfrm>
            <a:off x="316319" y="33101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https://www.youtube.com/watch?v=BwKQ9Idq9FM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ABDB42-BA80-47D2-941C-2628C194D02B}"/>
              </a:ext>
            </a:extLst>
          </p:cNvPr>
          <p:cNvSpPr txBox="1"/>
          <p:nvPr/>
        </p:nvSpPr>
        <p:spPr>
          <a:xfrm>
            <a:off x="316319" y="700345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F0F0F"/>
                </a:solidFill>
                <a:effectLst/>
                <a:latin typeface="Roboto" panose="020B0604020202020204" pitchFamily="2" charset="0"/>
              </a:rPr>
              <a:t>Paper Circuit!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7B0196-0E1C-4DF3-98E3-D1E45837B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19" y="1439009"/>
            <a:ext cx="5534797" cy="3181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C59118-5C1C-4716-9B5A-E25F72F8D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404" y="191386"/>
            <a:ext cx="4406663" cy="3400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AE01C2-7495-4EFF-A59C-1B3B73904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61183"/>
            <a:ext cx="3240390" cy="26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6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77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</dc:creator>
  <cp:lastModifiedBy>Kimberly</cp:lastModifiedBy>
  <cp:revision>8</cp:revision>
  <dcterms:created xsi:type="dcterms:W3CDTF">2026-02-06T12:24:45Z</dcterms:created>
  <dcterms:modified xsi:type="dcterms:W3CDTF">2026-02-06T13:22:36Z</dcterms:modified>
</cp:coreProperties>
</file>