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0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Electricity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Shockingly scientific</a:t>
            </a:r>
          </a:p>
        </p:txBody>
      </p:sp>
    </p:spTree>
    <p:extLst>
      <p:ext uri="{BB962C8B-B14F-4D97-AF65-F5344CB8AC3E}">
        <p14:creationId xmlns:p14="http://schemas.microsoft.com/office/powerpoint/2010/main" val="533007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 starts with Atoms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7"/>
            <a:ext cx="4952999" cy="3541714"/>
          </a:xfrm>
        </p:spPr>
        <p:txBody>
          <a:bodyPr>
            <a:normAutofit/>
          </a:bodyPr>
          <a:lstStyle/>
          <a:p>
            <a:r>
              <a:rPr lang="en-US" sz="2800" dirty="0"/>
              <a:t>Atoms contain protons with a positive charge (+), electrons with a negative charge (-), and neutrons with no charge.</a:t>
            </a:r>
          </a:p>
          <a:p>
            <a:r>
              <a:rPr lang="en-US" sz="2800" dirty="0"/>
              <a:t>Electricity occurs from the differences in charges.</a:t>
            </a:r>
          </a:p>
        </p:txBody>
      </p:sp>
      <p:pic>
        <p:nvPicPr>
          <p:cNvPr id="1026" name="Picture 2" descr="http://physicsnet.co.uk/wp-content/uploads/2010/06/atom-structu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4411" y="200215"/>
            <a:ext cx="5950974" cy="3793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Up Arrow Callout 3"/>
          <p:cNvSpPr/>
          <p:nvPr/>
        </p:nvSpPr>
        <p:spPr>
          <a:xfrm>
            <a:off x="6515100" y="3993961"/>
            <a:ext cx="4051300" cy="2781300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Notice: There are 3 protons (+) and 3 electrons (-) making this atom electrically neutral.</a:t>
            </a:r>
          </a:p>
        </p:txBody>
      </p:sp>
    </p:spTree>
    <p:extLst>
      <p:ext uri="{BB962C8B-B14F-4D97-AF65-F5344CB8AC3E}">
        <p14:creationId xmlns:p14="http://schemas.microsoft.com/office/powerpoint/2010/main" val="1314086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Overall Charge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625" y="1607856"/>
            <a:ext cx="6901400" cy="3541714"/>
          </a:xfrm>
        </p:spPr>
        <p:txBody>
          <a:bodyPr>
            <a:normAutofit/>
          </a:bodyPr>
          <a:lstStyle/>
          <a:p>
            <a:r>
              <a:rPr lang="en-US" sz="2800" dirty="0"/>
              <a:t>Atoms can have an overall negative charge, positive charge, or neutral. </a:t>
            </a:r>
          </a:p>
          <a:p>
            <a:pPr marL="0" indent="0">
              <a:buNone/>
            </a:pPr>
            <a:endParaRPr lang="en-US" sz="2800" dirty="0"/>
          </a:p>
          <a:p>
            <a:endParaRPr lang="en-US" sz="2800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B25D1F4-DBAB-4D93-A902-1E5A9212FC9A}"/>
              </a:ext>
            </a:extLst>
          </p:cNvPr>
          <p:cNvSpPr/>
          <p:nvPr/>
        </p:nvSpPr>
        <p:spPr>
          <a:xfrm>
            <a:off x="899187" y="2949572"/>
            <a:ext cx="3095625" cy="30956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AE30223-B30A-4F5B-A6BB-1183BFAF793E}"/>
              </a:ext>
            </a:extLst>
          </p:cNvPr>
          <p:cNvSpPr/>
          <p:nvPr/>
        </p:nvSpPr>
        <p:spPr>
          <a:xfrm>
            <a:off x="4556124" y="2881311"/>
            <a:ext cx="3095625" cy="30956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ED86BB3-A8AB-4E38-9152-79CF1B72878F}"/>
              </a:ext>
            </a:extLst>
          </p:cNvPr>
          <p:cNvSpPr/>
          <p:nvPr/>
        </p:nvSpPr>
        <p:spPr>
          <a:xfrm>
            <a:off x="8244950" y="2890837"/>
            <a:ext cx="3095625" cy="30956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lus Sign 5">
            <a:extLst>
              <a:ext uri="{FF2B5EF4-FFF2-40B4-BE49-F238E27FC236}">
                <a16:creationId xmlns:a16="http://schemas.microsoft.com/office/drawing/2014/main" id="{99B819B8-831E-461B-B606-ED557898042D}"/>
              </a:ext>
            </a:extLst>
          </p:cNvPr>
          <p:cNvSpPr/>
          <p:nvPr/>
        </p:nvSpPr>
        <p:spPr>
          <a:xfrm>
            <a:off x="1390650" y="4073992"/>
            <a:ext cx="619125" cy="5334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lus Sign 11">
            <a:extLst>
              <a:ext uri="{FF2B5EF4-FFF2-40B4-BE49-F238E27FC236}">
                <a16:creationId xmlns:a16="http://schemas.microsoft.com/office/drawing/2014/main" id="{897ADB3D-8638-4B21-8219-D42D2C0A5167}"/>
              </a:ext>
            </a:extLst>
          </p:cNvPr>
          <p:cNvSpPr/>
          <p:nvPr/>
        </p:nvSpPr>
        <p:spPr>
          <a:xfrm>
            <a:off x="2155823" y="3190875"/>
            <a:ext cx="619125" cy="5334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lus Sign 12">
            <a:extLst>
              <a:ext uri="{FF2B5EF4-FFF2-40B4-BE49-F238E27FC236}">
                <a16:creationId xmlns:a16="http://schemas.microsoft.com/office/drawing/2014/main" id="{AC5E556E-BE00-4F3C-B1EA-C3017F575963}"/>
              </a:ext>
            </a:extLst>
          </p:cNvPr>
          <p:cNvSpPr/>
          <p:nvPr/>
        </p:nvSpPr>
        <p:spPr>
          <a:xfrm>
            <a:off x="9401175" y="4763153"/>
            <a:ext cx="619125" cy="5334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lus Sign 13">
            <a:extLst>
              <a:ext uri="{FF2B5EF4-FFF2-40B4-BE49-F238E27FC236}">
                <a16:creationId xmlns:a16="http://schemas.microsoft.com/office/drawing/2014/main" id="{A976FED8-A0B4-4525-8A7E-BE89BCA95DFF}"/>
              </a:ext>
            </a:extLst>
          </p:cNvPr>
          <p:cNvSpPr/>
          <p:nvPr/>
        </p:nvSpPr>
        <p:spPr>
          <a:xfrm>
            <a:off x="8801878" y="4067175"/>
            <a:ext cx="619125" cy="5334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lus Sign 14">
            <a:extLst>
              <a:ext uri="{FF2B5EF4-FFF2-40B4-BE49-F238E27FC236}">
                <a16:creationId xmlns:a16="http://schemas.microsoft.com/office/drawing/2014/main" id="{5493A678-E727-475D-A853-072DDF00B74E}"/>
              </a:ext>
            </a:extLst>
          </p:cNvPr>
          <p:cNvSpPr/>
          <p:nvPr/>
        </p:nvSpPr>
        <p:spPr>
          <a:xfrm>
            <a:off x="10182225" y="4105275"/>
            <a:ext cx="619125" cy="5334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lus Sign 15">
            <a:extLst>
              <a:ext uri="{FF2B5EF4-FFF2-40B4-BE49-F238E27FC236}">
                <a16:creationId xmlns:a16="http://schemas.microsoft.com/office/drawing/2014/main" id="{54A5CBE9-6B3E-4088-A941-6BD25116EB8D}"/>
              </a:ext>
            </a:extLst>
          </p:cNvPr>
          <p:cNvSpPr/>
          <p:nvPr/>
        </p:nvSpPr>
        <p:spPr>
          <a:xfrm>
            <a:off x="9401175" y="3305175"/>
            <a:ext cx="619125" cy="5334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lus Sign 16">
            <a:extLst>
              <a:ext uri="{FF2B5EF4-FFF2-40B4-BE49-F238E27FC236}">
                <a16:creationId xmlns:a16="http://schemas.microsoft.com/office/drawing/2014/main" id="{E27F37D9-0FF0-484F-9F52-4ED519676C9B}"/>
              </a:ext>
            </a:extLst>
          </p:cNvPr>
          <p:cNvSpPr/>
          <p:nvPr/>
        </p:nvSpPr>
        <p:spPr>
          <a:xfrm>
            <a:off x="5657850" y="4763153"/>
            <a:ext cx="619125" cy="5334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lus Sign 17">
            <a:extLst>
              <a:ext uri="{FF2B5EF4-FFF2-40B4-BE49-F238E27FC236}">
                <a16:creationId xmlns:a16="http://schemas.microsoft.com/office/drawing/2014/main" id="{8A389325-19EE-45EF-905B-DAE1A61E08AC}"/>
              </a:ext>
            </a:extLst>
          </p:cNvPr>
          <p:cNvSpPr/>
          <p:nvPr/>
        </p:nvSpPr>
        <p:spPr>
          <a:xfrm>
            <a:off x="6646338" y="4171948"/>
            <a:ext cx="619125" cy="5334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lus Sign 18">
            <a:extLst>
              <a:ext uri="{FF2B5EF4-FFF2-40B4-BE49-F238E27FC236}">
                <a16:creationId xmlns:a16="http://schemas.microsoft.com/office/drawing/2014/main" id="{8E0E4002-CA7C-4A16-9196-2C127206EB69}"/>
              </a:ext>
            </a:extLst>
          </p:cNvPr>
          <p:cNvSpPr/>
          <p:nvPr/>
        </p:nvSpPr>
        <p:spPr>
          <a:xfrm>
            <a:off x="4957760" y="3838575"/>
            <a:ext cx="619125" cy="5334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lus Sign 19">
            <a:extLst>
              <a:ext uri="{FF2B5EF4-FFF2-40B4-BE49-F238E27FC236}">
                <a16:creationId xmlns:a16="http://schemas.microsoft.com/office/drawing/2014/main" id="{E2A46C5A-168D-43D0-929D-047E23E37321}"/>
              </a:ext>
            </a:extLst>
          </p:cNvPr>
          <p:cNvSpPr/>
          <p:nvPr/>
        </p:nvSpPr>
        <p:spPr>
          <a:xfrm>
            <a:off x="5860524" y="3356629"/>
            <a:ext cx="619125" cy="5334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Plus Sign 20">
            <a:extLst>
              <a:ext uri="{FF2B5EF4-FFF2-40B4-BE49-F238E27FC236}">
                <a16:creationId xmlns:a16="http://schemas.microsoft.com/office/drawing/2014/main" id="{58163040-E4FF-4A91-A941-7801580493BA}"/>
              </a:ext>
            </a:extLst>
          </p:cNvPr>
          <p:cNvSpPr/>
          <p:nvPr/>
        </p:nvSpPr>
        <p:spPr>
          <a:xfrm>
            <a:off x="3089937" y="4224057"/>
            <a:ext cx="619125" cy="5334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Plus Sign 21">
            <a:extLst>
              <a:ext uri="{FF2B5EF4-FFF2-40B4-BE49-F238E27FC236}">
                <a16:creationId xmlns:a16="http://schemas.microsoft.com/office/drawing/2014/main" id="{4F4582D9-1E53-4CF2-B93B-9113628B2934}"/>
              </a:ext>
            </a:extLst>
          </p:cNvPr>
          <p:cNvSpPr/>
          <p:nvPr/>
        </p:nvSpPr>
        <p:spPr>
          <a:xfrm>
            <a:off x="2130686" y="4975223"/>
            <a:ext cx="619125" cy="5334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Minus Sign 6">
            <a:extLst>
              <a:ext uri="{FF2B5EF4-FFF2-40B4-BE49-F238E27FC236}">
                <a16:creationId xmlns:a16="http://schemas.microsoft.com/office/drawing/2014/main" id="{377E8B69-51FD-42E5-BDBB-1BE6FE196C1F}"/>
              </a:ext>
            </a:extLst>
          </p:cNvPr>
          <p:cNvSpPr/>
          <p:nvPr/>
        </p:nvSpPr>
        <p:spPr>
          <a:xfrm>
            <a:off x="2651306" y="3604606"/>
            <a:ext cx="631301" cy="607356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Minus Sign 23">
            <a:extLst>
              <a:ext uri="{FF2B5EF4-FFF2-40B4-BE49-F238E27FC236}">
                <a16:creationId xmlns:a16="http://schemas.microsoft.com/office/drawing/2014/main" id="{A26F377C-F10D-47CA-A319-7ED2EB35F6FE}"/>
              </a:ext>
            </a:extLst>
          </p:cNvPr>
          <p:cNvSpPr/>
          <p:nvPr/>
        </p:nvSpPr>
        <p:spPr>
          <a:xfrm>
            <a:off x="6521986" y="3443007"/>
            <a:ext cx="631301" cy="607356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Minus Sign 24">
            <a:extLst>
              <a:ext uri="{FF2B5EF4-FFF2-40B4-BE49-F238E27FC236}">
                <a16:creationId xmlns:a16="http://schemas.microsoft.com/office/drawing/2014/main" id="{818881AB-2EF2-4550-8E5D-B430B0E0D4EF}"/>
              </a:ext>
            </a:extLst>
          </p:cNvPr>
          <p:cNvSpPr/>
          <p:nvPr/>
        </p:nvSpPr>
        <p:spPr>
          <a:xfrm>
            <a:off x="1571617" y="3550026"/>
            <a:ext cx="631301" cy="607356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Minus Sign 25">
            <a:extLst>
              <a:ext uri="{FF2B5EF4-FFF2-40B4-BE49-F238E27FC236}">
                <a16:creationId xmlns:a16="http://schemas.microsoft.com/office/drawing/2014/main" id="{289FD41B-9145-4F34-9D3D-6464A53A4414}"/>
              </a:ext>
            </a:extLst>
          </p:cNvPr>
          <p:cNvSpPr/>
          <p:nvPr/>
        </p:nvSpPr>
        <p:spPr>
          <a:xfrm>
            <a:off x="6479649" y="4688814"/>
            <a:ext cx="631301" cy="607356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Minus Sign 26">
            <a:extLst>
              <a:ext uri="{FF2B5EF4-FFF2-40B4-BE49-F238E27FC236}">
                <a16:creationId xmlns:a16="http://schemas.microsoft.com/office/drawing/2014/main" id="{1F0B1FF8-8161-403D-8E3E-65DAD58B00BF}"/>
              </a:ext>
            </a:extLst>
          </p:cNvPr>
          <p:cNvSpPr/>
          <p:nvPr/>
        </p:nvSpPr>
        <p:spPr>
          <a:xfrm>
            <a:off x="5097184" y="4385136"/>
            <a:ext cx="631301" cy="607356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Minus Sign 27">
            <a:extLst>
              <a:ext uri="{FF2B5EF4-FFF2-40B4-BE49-F238E27FC236}">
                <a16:creationId xmlns:a16="http://schemas.microsoft.com/office/drawing/2014/main" id="{F0FF2FF8-0A0B-46B3-B4BE-FEB0EC96003C}"/>
              </a:ext>
            </a:extLst>
          </p:cNvPr>
          <p:cNvSpPr/>
          <p:nvPr/>
        </p:nvSpPr>
        <p:spPr>
          <a:xfrm>
            <a:off x="5087403" y="3297235"/>
            <a:ext cx="631301" cy="607356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Minus Sign 28">
            <a:extLst>
              <a:ext uri="{FF2B5EF4-FFF2-40B4-BE49-F238E27FC236}">
                <a16:creationId xmlns:a16="http://schemas.microsoft.com/office/drawing/2014/main" id="{79063D41-002D-44FB-B36D-9E0274E256A1}"/>
              </a:ext>
            </a:extLst>
          </p:cNvPr>
          <p:cNvSpPr/>
          <p:nvPr/>
        </p:nvSpPr>
        <p:spPr>
          <a:xfrm>
            <a:off x="5778761" y="4031319"/>
            <a:ext cx="631301" cy="607356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Minus Sign 29">
            <a:extLst>
              <a:ext uri="{FF2B5EF4-FFF2-40B4-BE49-F238E27FC236}">
                <a16:creationId xmlns:a16="http://schemas.microsoft.com/office/drawing/2014/main" id="{F77D42DD-BCFD-473B-8F78-F9B92EDB476A}"/>
              </a:ext>
            </a:extLst>
          </p:cNvPr>
          <p:cNvSpPr/>
          <p:nvPr/>
        </p:nvSpPr>
        <p:spPr>
          <a:xfrm>
            <a:off x="2171700" y="4349798"/>
            <a:ext cx="631301" cy="607356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Minus Sign 30">
            <a:extLst>
              <a:ext uri="{FF2B5EF4-FFF2-40B4-BE49-F238E27FC236}">
                <a16:creationId xmlns:a16="http://schemas.microsoft.com/office/drawing/2014/main" id="{10851A3D-7333-431B-8CAF-BCCC1F5D282A}"/>
              </a:ext>
            </a:extLst>
          </p:cNvPr>
          <p:cNvSpPr/>
          <p:nvPr/>
        </p:nvSpPr>
        <p:spPr>
          <a:xfrm>
            <a:off x="10079297" y="4775483"/>
            <a:ext cx="631301" cy="607356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Minus Sign 31">
            <a:extLst>
              <a:ext uri="{FF2B5EF4-FFF2-40B4-BE49-F238E27FC236}">
                <a16:creationId xmlns:a16="http://schemas.microsoft.com/office/drawing/2014/main" id="{E890AD34-1B5C-480E-9F84-62D70E708C9B}"/>
              </a:ext>
            </a:extLst>
          </p:cNvPr>
          <p:cNvSpPr/>
          <p:nvPr/>
        </p:nvSpPr>
        <p:spPr>
          <a:xfrm>
            <a:off x="10199703" y="3361111"/>
            <a:ext cx="631301" cy="607356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Minus Sign 32">
            <a:extLst>
              <a:ext uri="{FF2B5EF4-FFF2-40B4-BE49-F238E27FC236}">
                <a16:creationId xmlns:a16="http://schemas.microsoft.com/office/drawing/2014/main" id="{22BC42A4-A6F6-44FE-9042-ABFAB90CD20E}"/>
              </a:ext>
            </a:extLst>
          </p:cNvPr>
          <p:cNvSpPr/>
          <p:nvPr/>
        </p:nvSpPr>
        <p:spPr>
          <a:xfrm>
            <a:off x="8789702" y="3459819"/>
            <a:ext cx="631301" cy="607356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Minus Sign 33">
            <a:extLst>
              <a:ext uri="{FF2B5EF4-FFF2-40B4-BE49-F238E27FC236}">
                <a16:creationId xmlns:a16="http://schemas.microsoft.com/office/drawing/2014/main" id="{FA57CDC0-B1D5-4A46-AEAF-543CA5C2FFDD}"/>
              </a:ext>
            </a:extLst>
          </p:cNvPr>
          <p:cNvSpPr/>
          <p:nvPr/>
        </p:nvSpPr>
        <p:spPr>
          <a:xfrm>
            <a:off x="8629646" y="4693296"/>
            <a:ext cx="631301" cy="607356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402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Opposites attract!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1789111"/>
            <a:ext cx="5805488" cy="4583113"/>
          </a:xfrm>
        </p:spPr>
        <p:txBody>
          <a:bodyPr>
            <a:normAutofit/>
          </a:bodyPr>
          <a:lstStyle/>
          <a:p>
            <a:r>
              <a:rPr lang="en-US" sz="3200" dirty="0"/>
              <a:t>A force is a push or a pull.</a:t>
            </a:r>
          </a:p>
          <a:p>
            <a:r>
              <a:rPr lang="en-US" sz="3200" dirty="0"/>
              <a:t>Opposites attract or pull towards each other.</a:t>
            </a:r>
          </a:p>
          <a:p>
            <a:r>
              <a:rPr lang="en-US" sz="3200" dirty="0"/>
              <a:t>Like charges repel or pull away from each other.  </a:t>
            </a:r>
          </a:p>
        </p:txBody>
      </p:sp>
      <p:pic>
        <p:nvPicPr>
          <p:cNvPr id="3078" name="Picture 6" descr="https://dlnmh9ip6v2uc.cloudfront.net/assets/a/6/2/4/4/519fb817ce395fff0a00000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6901" y="733915"/>
            <a:ext cx="4958103" cy="3050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www.blogodisea.com/wp-content/uploads/2009/03/paula-abdul-opposites-attract-video-2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0903" y="3918742"/>
            <a:ext cx="3642472" cy="281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309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1E649-0DBA-49F2-973F-3FA0B3E1F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Decide the charge of each balloon.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EAB529D-AA3A-4176-A2EC-3C71C88A54D0}"/>
              </a:ext>
            </a:extLst>
          </p:cNvPr>
          <p:cNvSpPr/>
          <p:nvPr/>
        </p:nvSpPr>
        <p:spPr>
          <a:xfrm>
            <a:off x="4190999" y="2419745"/>
            <a:ext cx="3714750" cy="34194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lus Sign 4">
            <a:extLst>
              <a:ext uri="{FF2B5EF4-FFF2-40B4-BE49-F238E27FC236}">
                <a16:creationId xmlns:a16="http://schemas.microsoft.com/office/drawing/2014/main" id="{BD38FC22-424A-4314-BF0C-E6E555414221}"/>
              </a:ext>
            </a:extLst>
          </p:cNvPr>
          <p:cNvSpPr/>
          <p:nvPr/>
        </p:nvSpPr>
        <p:spPr>
          <a:xfrm>
            <a:off x="5743575" y="2705100"/>
            <a:ext cx="523875" cy="600075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lus Sign 5">
            <a:extLst>
              <a:ext uri="{FF2B5EF4-FFF2-40B4-BE49-F238E27FC236}">
                <a16:creationId xmlns:a16="http://schemas.microsoft.com/office/drawing/2014/main" id="{87CF212E-64A5-40F2-AFB6-F32BF70FBFD8}"/>
              </a:ext>
            </a:extLst>
          </p:cNvPr>
          <p:cNvSpPr/>
          <p:nvPr/>
        </p:nvSpPr>
        <p:spPr>
          <a:xfrm>
            <a:off x="4800600" y="4129483"/>
            <a:ext cx="523875" cy="600075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lus Sign 6">
            <a:extLst>
              <a:ext uri="{FF2B5EF4-FFF2-40B4-BE49-F238E27FC236}">
                <a16:creationId xmlns:a16="http://schemas.microsoft.com/office/drawing/2014/main" id="{325469CE-D0A8-444D-9690-DB16CC3D25BF}"/>
              </a:ext>
            </a:extLst>
          </p:cNvPr>
          <p:cNvSpPr/>
          <p:nvPr/>
        </p:nvSpPr>
        <p:spPr>
          <a:xfrm>
            <a:off x="6248399" y="3460533"/>
            <a:ext cx="523875" cy="600075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lus Sign 7">
            <a:extLst>
              <a:ext uri="{FF2B5EF4-FFF2-40B4-BE49-F238E27FC236}">
                <a16:creationId xmlns:a16="http://schemas.microsoft.com/office/drawing/2014/main" id="{E37F83B8-C035-47C7-B81F-88E2220CE4A3}"/>
              </a:ext>
            </a:extLst>
          </p:cNvPr>
          <p:cNvSpPr/>
          <p:nvPr/>
        </p:nvSpPr>
        <p:spPr>
          <a:xfrm>
            <a:off x="6772274" y="3091657"/>
            <a:ext cx="523875" cy="600075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lus Sign 8">
            <a:extLst>
              <a:ext uri="{FF2B5EF4-FFF2-40B4-BE49-F238E27FC236}">
                <a16:creationId xmlns:a16="http://schemas.microsoft.com/office/drawing/2014/main" id="{96078111-D9DB-4854-A12A-C500E0F3C3EE}"/>
              </a:ext>
            </a:extLst>
          </p:cNvPr>
          <p:cNvSpPr/>
          <p:nvPr/>
        </p:nvSpPr>
        <p:spPr>
          <a:xfrm>
            <a:off x="5495925" y="3450431"/>
            <a:ext cx="523875" cy="600075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lus Sign 9">
            <a:extLst>
              <a:ext uri="{FF2B5EF4-FFF2-40B4-BE49-F238E27FC236}">
                <a16:creationId xmlns:a16="http://schemas.microsoft.com/office/drawing/2014/main" id="{3ADE2639-BF90-4231-A55B-2CA58F4ED125}"/>
              </a:ext>
            </a:extLst>
          </p:cNvPr>
          <p:cNvSpPr/>
          <p:nvPr/>
        </p:nvSpPr>
        <p:spPr>
          <a:xfrm>
            <a:off x="7058025" y="3905250"/>
            <a:ext cx="523875" cy="600075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lus Sign 10">
            <a:extLst>
              <a:ext uri="{FF2B5EF4-FFF2-40B4-BE49-F238E27FC236}">
                <a16:creationId xmlns:a16="http://schemas.microsoft.com/office/drawing/2014/main" id="{780BC8C1-10AD-43C6-8F68-8CC7FD20D9F5}"/>
              </a:ext>
            </a:extLst>
          </p:cNvPr>
          <p:cNvSpPr/>
          <p:nvPr/>
        </p:nvSpPr>
        <p:spPr>
          <a:xfrm>
            <a:off x="5786437" y="4348162"/>
            <a:ext cx="523875" cy="600075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lus Sign 11">
            <a:extLst>
              <a:ext uri="{FF2B5EF4-FFF2-40B4-BE49-F238E27FC236}">
                <a16:creationId xmlns:a16="http://schemas.microsoft.com/office/drawing/2014/main" id="{7E79065D-958C-42C7-842F-73B021B4B626}"/>
              </a:ext>
            </a:extLst>
          </p:cNvPr>
          <p:cNvSpPr/>
          <p:nvPr/>
        </p:nvSpPr>
        <p:spPr>
          <a:xfrm>
            <a:off x="4605338" y="3128962"/>
            <a:ext cx="523875" cy="600075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Minus Sign 12">
            <a:extLst>
              <a:ext uri="{FF2B5EF4-FFF2-40B4-BE49-F238E27FC236}">
                <a16:creationId xmlns:a16="http://schemas.microsoft.com/office/drawing/2014/main" id="{4026D5AF-9FC4-4D30-898F-CECF807F75F7}"/>
              </a:ext>
            </a:extLst>
          </p:cNvPr>
          <p:cNvSpPr/>
          <p:nvPr/>
        </p:nvSpPr>
        <p:spPr>
          <a:xfrm>
            <a:off x="4614862" y="3572670"/>
            <a:ext cx="614363" cy="856850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Minus Sign 13">
            <a:extLst>
              <a:ext uri="{FF2B5EF4-FFF2-40B4-BE49-F238E27FC236}">
                <a16:creationId xmlns:a16="http://schemas.microsoft.com/office/drawing/2014/main" id="{F2CF652F-D873-4ABD-9C11-461BDC235B19}"/>
              </a:ext>
            </a:extLst>
          </p:cNvPr>
          <p:cNvSpPr/>
          <p:nvPr/>
        </p:nvSpPr>
        <p:spPr>
          <a:xfrm>
            <a:off x="6815136" y="4601170"/>
            <a:ext cx="614363" cy="856850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Minus Sign 14">
            <a:extLst>
              <a:ext uri="{FF2B5EF4-FFF2-40B4-BE49-F238E27FC236}">
                <a16:creationId xmlns:a16="http://schemas.microsoft.com/office/drawing/2014/main" id="{94D57FBB-1CCC-43EB-BB50-DD326945062E}"/>
              </a:ext>
            </a:extLst>
          </p:cNvPr>
          <p:cNvSpPr/>
          <p:nvPr/>
        </p:nvSpPr>
        <p:spPr>
          <a:xfrm>
            <a:off x="5962649" y="4861674"/>
            <a:ext cx="614363" cy="856850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Minus Sign 15">
            <a:extLst>
              <a:ext uri="{FF2B5EF4-FFF2-40B4-BE49-F238E27FC236}">
                <a16:creationId xmlns:a16="http://schemas.microsoft.com/office/drawing/2014/main" id="{427B8BE0-88CA-4112-A5A9-2B666B3406E0}"/>
              </a:ext>
            </a:extLst>
          </p:cNvPr>
          <p:cNvSpPr/>
          <p:nvPr/>
        </p:nvSpPr>
        <p:spPr>
          <a:xfrm>
            <a:off x="4948237" y="4688586"/>
            <a:ext cx="614363" cy="856850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Minus Sign 16">
            <a:extLst>
              <a:ext uri="{FF2B5EF4-FFF2-40B4-BE49-F238E27FC236}">
                <a16:creationId xmlns:a16="http://schemas.microsoft.com/office/drawing/2014/main" id="{3885F120-FB4D-485D-8FDA-5269292B1684}"/>
              </a:ext>
            </a:extLst>
          </p:cNvPr>
          <p:cNvSpPr/>
          <p:nvPr/>
        </p:nvSpPr>
        <p:spPr>
          <a:xfrm>
            <a:off x="5064919" y="2592590"/>
            <a:ext cx="614363" cy="856850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Minus Sign 17">
            <a:extLst>
              <a:ext uri="{FF2B5EF4-FFF2-40B4-BE49-F238E27FC236}">
                <a16:creationId xmlns:a16="http://schemas.microsoft.com/office/drawing/2014/main" id="{0D552219-6ABF-4E2F-B8A0-222EB04FAB6D}"/>
              </a:ext>
            </a:extLst>
          </p:cNvPr>
          <p:cNvSpPr/>
          <p:nvPr/>
        </p:nvSpPr>
        <p:spPr>
          <a:xfrm>
            <a:off x="6310312" y="2646964"/>
            <a:ext cx="614363" cy="856850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300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1E649-0DBA-49F2-973F-3FA0B3E1F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Decide the charge of each balloon.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EAB529D-AA3A-4176-A2EC-3C71C88A54D0}"/>
              </a:ext>
            </a:extLst>
          </p:cNvPr>
          <p:cNvSpPr/>
          <p:nvPr/>
        </p:nvSpPr>
        <p:spPr>
          <a:xfrm>
            <a:off x="4190999" y="2419745"/>
            <a:ext cx="3714750" cy="34194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lus Sign 4">
            <a:extLst>
              <a:ext uri="{FF2B5EF4-FFF2-40B4-BE49-F238E27FC236}">
                <a16:creationId xmlns:a16="http://schemas.microsoft.com/office/drawing/2014/main" id="{BD38FC22-424A-4314-BF0C-E6E555414221}"/>
              </a:ext>
            </a:extLst>
          </p:cNvPr>
          <p:cNvSpPr/>
          <p:nvPr/>
        </p:nvSpPr>
        <p:spPr>
          <a:xfrm>
            <a:off x="5743575" y="2705100"/>
            <a:ext cx="523875" cy="600075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lus Sign 5">
            <a:extLst>
              <a:ext uri="{FF2B5EF4-FFF2-40B4-BE49-F238E27FC236}">
                <a16:creationId xmlns:a16="http://schemas.microsoft.com/office/drawing/2014/main" id="{87CF212E-64A5-40F2-AFB6-F32BF70FBFD8}"/>
              </a:ext>
            </a:extLst>
          </p:cNvPr>
          <p:cNvSpPr/>
          <p:nvPr/>
        </p:nvSpPr>
        <p:spPr>
          <a:xfrm>
            <a:off x="4800600" y="4129483"/>
            <a:ext cx="523875" cy="600075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lus Sign 9">
            <a:extLst>
              <a:ext uri="{FF2B5EF4-FFF2-40B4-BE49-F238E27FC236}">
                <a16:creationId xmlns:a16="http://schemas.microsoft.com/office/drawing/2014/main" id="{3ADE2639-BF90-4231-A55B-2CA58F4ED125}"/>
              </a:ext>
            </a:extLst>
          </p:cNvPr>
          <p:cNvSpPr/>
          <p:nvPr/>
        </p:nvSpPr>
        <p:spPr>
          <a:xfrm>
            <a:off x="6912771" y="3822801"/>
            <a:ext cx="523875" cy="600075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lus Sign 10">
            <a:extLst>
              <a:ext uri="{FF2B5EF4-FFF2-40B4-BE49-F238E27FC236}">
                <a16:creationId xmlns:a16="http://schemas.microsoft.com/office/drawing/2014/main" id="{780BC8C1-10AD-43C6-8F68-8CC7FD20D9F5}"/>
              </a:ext>
            </a:extLst>
          </p:cNvPr>
          <p:cNvSpPr/>
          <p:nvPr/>
        </p:nvSpPr>
        <p:spPr>
          <a:xfrm>
            <a:off x="5786437" y="4348162"/>
            <a:ext cx="523875" cy="600075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Minus Sign 12">
            <a:extLst>
              <a:ext uri="{FF2B5EF4-FFF2-40B4-BE49-F238E27FC236}">
                <a16:creationId xmlns:a16="http://schemas.microsoft.com/office/drawing/2014/main" id="{4026D5AF-9FC4-4D30-898F-CECF807F75F7}"/>
              </a:ext>
            </a:extLst>
          </p:cNvPr>
          <p:cNvSpPr/>
          <p:nvPr/>
        </p:nvSpPr>
        <p:spPr>
          <a:xfrm>
            <a:off x="4852988" y="3305175"/>
            <a:ext cx="614363" cy="856850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Minus Sign 13">
            <a:extLst>
              <a:ext uri="{FF2B5EF4-FFF2-40B4-BE49-F238E27FC236}">
                <a16:creationId xmlns:a16="http://schemas.microsoft.com/office/drawing/2014/main" id="{F2CF652F-D873-4ABD-9C11-461BDC235B19}"/>
              </a:ext>
            </a:extLst>
          </p:cNvPr>
          <p:cNvSpPr/>
          <p:nvPr/>
        </p:nvSpPr>
        <p:spPr>
          <a:xfrm>
            <a:off x="6815136" y="4601170"/>
            <a:ext cx="614363" cy="856850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Minus Sign 14">
            <a:extLst>
              <a:ext uri="{FF2B5EF4-FFF2-40B4-BE49-F238E27FC236}">
                <a16:creationId xmlns:a16="http://schemas.microsoft.com/office/drawing/2014/main" id="{94D57FBB-1CCC-43EB-BB50-DD326945062E}"/>
              </a:ext>
            </a:extLst>
          </p:cNvPr>
          <p:cNvSpPr/>
          <p:nvPr/>
        </p:nvSpPr>
        <p:spPr>
          <a:xfrm>
            <a:off x="5891213" y="3398046"/>
            <a:ext cx="614363" cy="856850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Minus Sign 15">
            <a:extLst>
              <a:ext uri="{FF2B5EF4-FFF2-40B4-BE49-F238E27FC236}">
                <a16:creationId xmlns:a16="http://schemas.microsoft.com/office/drawing/2014/main" id="{427B8BE0-88CA-4112-A5A9-2B666B3406E0}"/>
              </a:ext>
            </a:extLst>
          </p:cNvPr>
          <p:cNvSpPr/>
          <p:nvPr/>
        </p:nvSpPr>
        <p:spPr>
          <a:xfrm>
            <a:off x="4948237" y="4688586"/>
            <a:ext cx="614363" cy="856850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Minus Sign 16">
            <a:extLst>
              <a:ext uri="{FF2B5EF4-FFF2-40B4-BE49-F238E27FC236}">
                <a16:creationId xmlns:a16="http://schemas.microsoft.com/office/drawing/2014/main" id="{3885F120-FB4D-485D-8FDA-5269292B1684}"/>
              </a:ext>
            </a:extLst>
          </p:cNvPr>
          <p:cNvSpPr/>
          <p:nvPr/>
        </p:nvSpPr>
        <p:spPr>
          <a:xfrm>
            <a:off x="5064919" y="2592590"/>
            <a:ext cx="614363" cy="856850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Minus Sign 17">
            <a:extLst>
              <a:ext uri="{FF2B5EF4-FFF2-40B4-BE49-F238E27FC236}">
                <a16:creationId xmlns:a16="http://schemas.microsoft.com/office/drawing/2014/main" id="{0D552219-6ABF-4E2F-B8A0-222EB04FAB6D}"/>
              </a:ext>
            </a:extLst>
          </p:cNvPr>
          <p:cNvSpPr/>
          <p:nvPr/>
        </p:nvSpPr>
        <p:spPr>
          <a:xfrm>
            <a:off x="6310312" y="2646964"/>
            <a:ext cx="614363" cy="856850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86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1E649-0DBA-49F2-973F-3FA0B3E1F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Decide the charge of each balloon.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EAB529D-AA3A-4176-A2EC-3C71C88A54D0}"/>
              </a:ext>
            </a:extLst>
          </p:cNvPr>
          <p:cNvSpPr/>
          <p:nvPr/>
        </p:nvSpPr>
        <p:spPr>
          <a:xfrm>
            <a:off x="4190999" y="2419745"/>
            <a:ext cx="3714750" cy="34194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lus Sign 4">
            <a:extLst>
              <a:ext uri="{FF2B5EF4-FFF2-40B4-BE49-F238E27FC236}">
                <a16:creationId xmlns:a16="http://schemas.microsoft.com/office/drawing/2014/main" id="{BD38FC22-424A-4314-BF0C-E6E555414221}"/>
              </a:ext>
            </a:extLst>
          </p:cNvPr>
          <p:cNvSpPr/>
          <p:nvPr/>
        </p:nvSpPr>
        <p:spPr>
          <a:xfrm>
            <a:off x="5743575" y="2705100"/>
            <a:ext cx="523875" cy="600075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lus Sign 6">
            <a:extLst>
              <a:ext uri="{FF2B5EF4-FFF2-40B4-BE49-F238E27FC236}">
                <a16:creationId xmlns:a16="http://schemas.microsoft.com/office/drawing/2014/main" id="{325469CE-D0A8-444D-9690-DB16CC3D25BF}"/>
              </a:ext>
            </a:extLst>
          </p:cNvPr>
          <p:cNvSpPr/>
          <p:nvPr/>
        </p:nvSpPr>
        <p:spPr>
          <a:xfrm>
            <a:off x="6248399" y="3460533"/>
            <a:ext cx="523875" cy="600075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lus Sign 7">
            <a:extLst>
              <a:ext uri="{FF2B5EF4-FFF2-40B4-BE49-F238E27FC236}">
                <a16:creationId xmlns:a16="http://schemas.microsoft.com/office/drawing/2014/main" id="{E37F83B8-C035-47C7-B81F-88E2220CE4A3}"/>
              </a:ext>
            </a:extLst>
          </p:cNvPr>
          <p:cNvSpPr/>
          <p:nvPr/>
        </p:nvSpPr>
        <p:spPr>
          <a:xfrm>
            <a:off x="6772274" y="3091657"/>
            <a:ext cx="523875" cy="600075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lus Sign 8">
            <a:extLst>
              <a:ext uri="{FF2B5EF4-FFF2-40B4-BE49-F238E27FC236}">
                <a16:creationId xmlns:a16="http://schemas.microsoft.com/office/drawing/2014/main" id="{96078111-D9DB-4854-A12A-C500E0F3C3EE}"/>
              </a:ext>
            </a:extLst>
          </p:cNvPr>
          <p:cNvSpPr/>
          <p:nvPr/>
        </p:nvSpPr>
        <p:spPr>
          <a:xfrm>
            <a:off x="5495925" y="3450431"/>
            <a:ext cx="523875" cy="600075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lus Sign 10">
            <a:extLst>
              <a:ext uri="{FF2B5EF4-FFF2-40B4-BE49-F238E27FC236}">
                <a16:creationId xmlns:a16="http://schemas.microsoft.com/office/drawing/2014/main" id="{780BC8C1-10AD-43C6-8F68-8CC7FD20D9F5}"/>
              </a:ext>
            </a:extLst>
          </p:cNvPr>
          <p:cNvSpPr/>
          <p:nvPr/>
        </p:nvSpPr>
        <p:spPr>
          <a:xfrm>
            <a:off x="5786437" y="4348162"/>
            <a:ext cx="523875" cy="600075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lus Sign 11">
            <a:extLst>
              <a:ext uri="{FF2B5EF4-FFF2-40B4-BE49-F238E27FC236}">
                <a16:creationId xmlns:a16="http://schemas.microsoft.com/office/drawing/2014/main" id="{7E79065D-958C-42C7-842F-73B021B4B626}"/>
              </a:ext>
            </a:extLst>
          </p:cNvPr>
          <p:cNvSpPr/>
          <p:nvPr/>
        </p:nvSpPr>
        <p:spPr>
          <a:xfrm>
            <a:off x="4605338" y="3128962"/>
            <a:ext cx="523875" cy="600075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Minus Sign 12">
            <a:extLst>
              <a:ext uri="{FF2B5EF4-FFF2-40B4-BE49-F238E27FC236}">
                <a16:creationId xmlns:a16="http://schemas.microsoft.com/office/drawing/2014/main" id="{4026D5AF-9FC4-4D30-898F-CECF807F75F7}"/>
              </a:ext>
            </a:extLst>
          </p:cNvPr>
          <p:cNvSpPr/>
          <p:nvPr/>
        </p:nvSpPr>
        <p:spPr>
          <a:xfrm>
            <a:off x="4614862" y="3572670"/>
            <a:ext cx="614363" cy="856850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Minus Sign 13">
            <a:extLst>
              <a:ext uri="{FF2B5EF4-FFF2-40B4-BE49-F238E27FC236}">
                <a16:creationId xmlns:a16="http://schemas.microsoft.com/office/drawing/2014/main" id="{F2CF652F-D873-4ABD-9C11-461BDC235B19}"/>
              </a:ext>
            </a:extLst>
          </p:cNvPr>
          <p:cNvSpPr/>
          <p:nvPr/>
        </p:nvSpPr>
        <p:spPr>
          <a:xfrm>
            <a:off x="6815136" y="4601170"/>
            <a:ext cx="614363" cy="856850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Minus Sign 14">
            <a:extLst>
              <a:ext uri="{FF2B5EF4-FFF2-40B4-BE49-F238E27FC236}">
                <a16:creationId xmlns:a16="http://schemas.microsoft.com/office/drawing/2014/main" id="{94D57FBB-1CCC-43EB-BB50-DD326945062E}"/>
              </a:ext>
            </a:extLst>
          </p:cNvPr>
          <p:cNvSpPr/>
          <p:nvPr/>
        </p:nvSpPr>
        <p:spPr>
          <a:xfrm>
            <a:off x="5962649" y="4861674"/>
            <a:ext cx="614363" cy="856850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Minus Sign 15">
            <a:extLst>
              <a:ext uri="{FF2B5EF4-FFF2-40B4-BE49-F238E27FC236}">
                <a16:creationId xmlns:a16="http://schemas.microsoft.com/office/drawing/2014/main" id="{427B8BE0-88CA-4112-A5A9-2B666B3406E0}"/>
              </a:ext>
            </a:extLst>
          </p:cNvPr>
          <p:cNvSpPr/>
          <p:nvPr/>
        </p:nvSpPr>
        <p:spPr>
          <a:xfrm>
            <a:off x="4948237" y="4688586"/>
            <a:ext cx="614363" cy="856850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Minus Sign 16">
            <a:extLst>
              <a:ext uri="{FF2B5EF4-FFF2-40B4-BE49-F238E27FC236}">
                <a16:creationId xmlns:a16="http://schemas.microsoft.com/office/drawing/2014/main" id="{3885F120-FB4D-485D-8FDA-5269292B1684}"/>
              </a:ext>
            </a:extLst>
          </p:cNvPr>
          <p:cNvSpPr/>
          <p:nvPr/>
        </p:nvSpPr>
        <p:spPr>
          <a:xfrm>
            <a:off x="5064919" y="2592590"/>
            <a:ext cx="614363" cy="856850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Minus Sign 17">
            <a:extLst>
              <a:ext uri="{FF2B5EF4-FFF2-40B4-BE49-F238E27FC236}">
                <a16:creationId xmlns:a16="http://schemas.microsoft.com/office/drawing/2014/main" id="{0D552219-6ABF-4E2F-B8A0-222EB04FAB6D}"/>
              </a:ext>
            </a:extLst>
          </p:cNvPr>
          <p:cNvSpPr/>
          <p:nvPr/>
        </p:nvSpPr>
        <p:spPr>
          <a:xfrm>
            <a:off x="6310312" y="2646964"/>
            <a:ext cx="614363" cy="856850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4842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TC104033919[[fn=Circuit]]</Template>
  <TotalTime>3325</TotalTime>
  <Words>120</Words>
  <Application>Microsoft Office PowerPoint</Application>
  <PresentationFormat>Widescreen</PresentationFormat>
  <Paragraphs>15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Tw Cen MT</vt:lpstr>
      <vt:lpstr>Circuit</vt:lpstr>
      <vt:lpstr>Electricity</vt:lpstr>
      <vt:lpstr>It starts with Atoms</vt:lpstr>
      <vt:lpstr>Overall Charge</vt:lpstr>
      <vt:lpstr>Opposites attract! </vt:lpstr>
      <vt:lpstr>Decide the charge of each balloon.</vt:lpstr>
      <vt:lpstr>Decide the charge of each balloon.</vt:lpstr>
      <vt:lpstr>Decide the charge of each balloon.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Electricity</dc:title>
  <dc:creator>Microsoft account</dc:creator>
  <cp:lastModifiedBy>Lester Kimberly S</cp:lastModifiedBy>
  <cp:revision>51</cp:revision>
  <dcterms:created xsi:type="dcterms:W3CDTF">2014-10-08T12:18:57Z</dcterms:created>
  <dcterms:modified xsi:type="dcterms:W3CDTF">2026-01-14T12:19:05Z</dcterms:modified>
</cp:coreProperties>
</file>