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57" r:id="rId5"/>
    <p:sldId id="267" r:id="rId6"/>
    <p:sldId id="269" r:id="rId7"/>
    <p:sldId id="268" r:id="rId8"/>
    <p:sldId id="265" r:id="rId9"/>
    <p:sldId id="270" r:id="rId10"/>
    <p:sldId id="271" r:id="rId11"/>
    <p:sldId id="272" r:id="rId12"/>
    <p:sldId id="273" r:id="rId13"/>
    <p:sldId id="274" r:id="rId14"/>
    <p:sldId id="275" r:id="rId15"/>
    <p:sldId id="258" r:id="rId16"/>
    <p:sldId id="259" r:id="rId17"/>
    <p:sldId id="260" r:id="rId18"/>
    <p:sldId id="261" r:id="rId19"/>
    <p:sldId id="262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FEE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ter Kimberly S" userId="bbb40f73-03f7-4920-94f2-d66345c5c12c" providerId="ADAL" clId="{86F7A2F0-0A57-4179-B263-C63A5E6A48A0}"/>
    <pc:docChg chg="modSld sldOrd">
      <pc:chgData name="Lester Kimberly S" userId="bbb40f73-03f7-4920-94f2-d66345c5c12c" providerId="ADAL" clId="{86F7A2F0-0A57-4179-B263-C63A5E6A48A0}" dt="2025-07-31T15:16:47.100" v="69"/>
      <pc:docMkLst>
        <pc:docMk/>
      </pc:docMkLst>
      <pc:sldChg chg="modSp mod">
        <pc:chgData name="Lester Kimberly S" userId="bbb40f73-03f7-4920-94f2-d66345c5c12c" providerId="ADAL" clId="{86F7A2F0-0A57-4179-B263-C63A5E6A48A0}" dt="2025-07-31T14:54:57.792" v="61" actId="20577"/>
        <pc:sldMkLst>
          <pc:docMk/>
          <pc:sldMk cId="4064302950" sldId="258"/>
        </pc:sldMkLst>
        <pc:spChg chg="mod">
          <ac:chgData name="Lester Kimberly S" userId="bbb40f73-03f7-4920-94f2-d66345c5c12c" providerId="ADAL" clId="{86F7A2F0-0A57-4179-B263-C63A5E6A48A0}" dt="2025-07-31T14:54:57.792" v="61" actId="20577"/>
          <ac:spMkLst>
            <pc:docMk/>
            <pc:sldMk cId="4064302950" sldId="258"/>
            <ac:spMk id="3" creationId="{51F90AD1-5CEE-45F2-A588-B93F9160529F}"/>
          </ac:spMkLst>
        </pc:spChg>
      </pc:sldChg>
      <pc:sldChg chg="modSp mod">
        <pc:chgData name="Lester Kimberly S" userId="bbb40f73-03f7-4920-94f2-d66345c5c12c" providerId="ADAL" clId="{86F7A2F0-0A57-4179-B263-C63A5E6A48A0}" dt="2025-07-31T15:16:12.601" v="65" actId="20577"/>
        <pc:sldMkLst>
          <pc:docMk/>
          <pc:sldMk cId="265197003" sldId="259"/>
        </pc:sldMkLst>
        <pc:graphicFrameChg chg="modGraphic">
          <ac:chgData name="Lester Kimberly S" userId="bbb40f73-03f7-4920-94f2-d66345c5c12c" providerId="ADAL" clId="{86F7A2F0-0A57-4179-B263-C63A5E6A48A0}" dt="2025-07-31T15:16:12.601" v="65" actId="20577"/>
          <ac:graphicFrameMkLst>
            <pc:docMk/>
            <pc:sldMk cId="265197003" sldId="259"/>
            <ac:graphicFrameMk id="2" creationId="{E5C5E543-F26D-4F91-8527-24B8D6C6F9BD}"/>
          </ac:graphicFrameMkLst>
        </pc:graphicFrameChg>
      </pc:sldChg>
      <pc:sldChg chg="ord">
        <pc:chgData name="Lester Kimberly S" userId="bbb40f73-03f7-4920-94f2-d66345c5c12c" providerId="ADAL" clId="{86F7A2F0-0A57-4179-B263-C63A5E6A48A0}" dt="2025-07-31T15:16:47.100" v="69"/>
        <pc:sldMkLst>
          <pc:docMk/>
          <pc:sldMk cId="3056191118" sldId="261"/>
        </pc:sldMkLst>
      </pc:sldChg>
      <pc:sldChg chg="ord">
        <pc:chgData name="Lester Kimberly S" userId="bbb40f73-03f7-4920-94f2-d66345c5c12c" providerId="ADAL" clId="{86F7A2F0-0A57-4179-B263-C63A5E6A48A0}" dt="2025-07-31T15:16:42.504" v="67"/>
        <pc:sldMkLst>
          <pc:docMk/>
          <pc:sldMk cId="3037581874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2DA3-1560-4246-9802-9410A026F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50B3C-C4E1-460B-8E00-F136ECA85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2BD2-6EC8-4CC5-AACD-AA051C4B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63AC3-CD81-4645-A2D5-CD32824C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6EAF0-A6B1-4C3E-B8EE-D2C89145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1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D8F5-5ADB-4D66-BAF3-81404551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43934-B093-4096-A9DC-8146BE498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AFAC6-78F6-4EC5-8280-73F7BD767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0ACA-F849-43D0-99A6-5162CEDE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7D22-DB47-45C5-BA4A-1B990C44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1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943853-8D9C-49CB-B575-A0375B978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6CC72-C8A0-4101-9BFC-7A268EF91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DA1E8-6BDB-4E56-991D-BC195379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37A2B-F37C-49D0-B8DB-DA4A969F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2BBE2-B2D0-4851-9423-7E676CC6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4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0A38-31AD-491D-ABB8-6F8D6FC0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EE1BA-728C-4DA8-8184-0954B12A1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D904-4C6D-403F-893B-5B4FB1F3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64A8-BB4E-4275-AC02-E5D04117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AA231-D67E-4E77-AD80-C2C28F79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2E85-F8C0-46B6-93BA-48B68099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E9F62-9EF5-48FC-9D5B-8DE7243B3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BC565-25AE-48F2-B99C-B3361467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4AB1-EA30-41A3-804C-5258BE65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C3BC-EEDA-4971-AC43-D3D70EDC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5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1AB2F-0E2D-427B-8E34-D2F65C16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9B654-1B98-4C0C-8983-05BADF56B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DAA57-6D89-4475-9DFE-30DAE990A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17DA5-DF37-4EC4-8241-0B5C073D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68D15-38DA-402F-9653-DB2C6076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C6C1F-0DAE-4B31-8C78-FDDC214E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49FA-4358-4ED2-986C-8021FBA4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E98E2-5C1C-4031-9D70-7B250CFB8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F7B4F-755B-42A7-BFFA-6D8C6F159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A9197-2748-44CB-9393-F59850F3E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BF8BD-CBB0-4F83-B710-C417B8054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40C131-A813-49F8-ABFE-B46BA8510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C2402-A55B-4CBF-9628-D86E7CC7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26A20-C801-4DD6-AB05-65DD396B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3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98ED-D7BC-4511-9E4B-77D5C81A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C4897-758C-4A6D-8623-F5BD1B14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8A6B5-AAC3-46FB-B7F1-7471EC2B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DB5B-0112-4FE4-87CE-FC0C3F09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8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9C448-A253-450D-BE8F-941BE4DD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A8968-15B4-43B7-BB08-01B37C51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E5B50-4EFB-4941-A7B8-5FE49553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4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7AE8-4C2C-4915-9242-0B7B6C76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8695-8934-44D8-A6CB-4B2CD9F3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56A60-16EE-4175-AF97-70AC1EB78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18A2-D284-42CC-B28B-708A3994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7ED1-7C9A-4A9F-96FE-98BB2B6B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66533-4F1D-47F9-80F8-03197BAF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C5EB-8602-4580-BE1C-54218C92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F0B4EF-9BF0-47DC-A608-95B4E5F66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B1B46-63FF-4BCB-B4F5-E24588485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9058F-A743-42DC-B275-8E8F63F0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ACC1E-4AC8-4555-AE8E-01FF2497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62239-4BEB-4724-BC18-33BE9FB2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48BE7-F5BE-45D8-8E7D-DC469BF9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68DA9-A53F-496E-A9A3-6B3033825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6E2DB-FD42-434C-AF71-3E361F25B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330D8-496A-4326-B512-1B7CC24B9D5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10D2A-E7AA-4A4C-B9E6-1CAD97454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1DD7-99EE-460F-B729-7978FC209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01CC-05B4-4216-9D0C-95676331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0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gucci-brand-perfume-wallpaper-gucci-flora-fragrance-bottle-flower-wallpaper-pgyqw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no-warning-ban-banned-attention-154431/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34374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mrank/3645167315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no-warning-ban-banned-attention-154431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lmeriaisdifferent.com/tendencias-en-manicura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no-warning-ban-banned-attention-154431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144299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sterkimberly.wixsite.com/hannanf2g/potato-head-2020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www.rawpixel.com/search/psico" TargetMode="External"/><Relationship Id="rId7" Type="http://schemas.openxmlformats.org/officeDocument/2006/relationships/hyperlink" Target="https://pixabay.com/en/no-warning-ban-banned-attention-154431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pixabay.com/en/peanut-butter-breakfast-food-dinner-350099/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commons.wikimedia.org/wiki/File:Peanuts_(1)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empoweror.com/tag/thing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hyperlink" Target="https://www.flickr.com/photos/tracy_olson/61056391" TargetMode="External"/><Relationship Id="rId3" Type="http://schemas.openxmlformats.org/officeDocument/2006/relationships/hyperlink" Target="https://mommysnippets.com/faith-bracelets/" TargetMode="External"/><Relationship Id="rId7" Type="http://schemas.openxmlformats.org/officeDocument/2006/relationships/hyperlink" Target="https://www.theidearoom.net/spring-break-kids-activities-round-up/" TargetMode="External"/><Relationship Id="rId12" Type="http://schemas.openxmlformats.org/officeDocument/2006/relationships/image" Target="../media/image16.jpg"/><Relationship Id="rId2" Type="http://schemas.openxmlformats.org/officeDocument/2006/relationships/image" Target="../media/image11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hyperlink" Target="https://www.quoteinspector.com/free-images/" TargetMode="External"/><Relationship Id="rId5" Type="http://schemas.openxmlformats.org/officeDocument/2006/relationships/hyperlink" Target="https://www.guim.fr/blog/fun/" TargetMode="External"/><Relationship Id="rId15" Type="http://schemas.openxmlformats.org/officeDocument/2006/relationships/hyperlink" Target="https://pixabay.com/en/no-warning-ban-banned-attention-154431/" TargetMode="External"/><Relationship Id="rId10" Type="http://schemas.openxmlformats.org/officeDocument/2006/relationships/image" Target="../media/image15.jpg"/><Relationship Id="rId4" Type="http://schemas.openxmlformats.org/officeDocument/2006/relationships/image" Target="../media/image12.jpeg"/><Relationship Id="rId9" Type="http://schemas.openxmlformats.org/officeDocument/2006/relationships/hyperlink" Target="https://pixabay.com/en/dollar-currency-money-us-dollar-726883/" TargetMode="Externa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pngall.com/purse-png/download/44047" TargetMode="External"/><Relationship Id="rId7" Type="http://schemas.openxmlformats.org/officeDocument/2006/relationships/hyperlink" Target="https://gadgetsin.com/moment-leather-crossbody-bag-doubles-as-a-purse.ht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hyperlink" Target="https://pixabay.com/en/handbag-purse-purple-bag-fashion-303215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pixabay.com/en/no-warning-ban-banned-attention-15443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36279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no-warning-ban-banned-attention-154431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381C06-A715-4005-BC2B-08497EFB0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3450" y="857250"/>
            <a:ext cx="685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1EEF17-6105-4524-8D23-8EEB50A5F95E}"/>
              </a:ext>
            </a:extLst>
          </p:cNvPr>
          <p:cNvSpPr txBox="1"/>
          <p:nvPr/>
        </p:nvSpPr>
        <p:spPr>
          <a:xfrm>
            <a:off x="5905500" y="657225"/>
            <a:ext cx="554355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Welcome </a:t>
            </a:r>
          </a:p>
          <a:p>
            <a:pPr algn="ctr"/>
            <a:r>
              <a:rPr lang="en-US" sz="4000" b="1" dirty="0"/>
              <a:t>to </a:t>
            </a:r>
          </a:p>
          <a:p>
            <a:pPr algn="ctr"/>
            <a:r>
              <a:rPr lang="en-US" sz="8000" b="1" dirty="0"/>
              <a:t>Fifth Grade</a:t>
            </a:r>
          </a:p>
          <a:p>
            <a:pPr algn="ctr"/>
            <a:r>
              <a:rPr lang="en-US" sz="4000" b="1" dirty="0"/>
              <a:t>with </a:t>
            </a:r>
          </a:p>
          <a:p>
            <a:pPr algn="ctr"/>
            <a:r>
              <a:rPr lang="en-US" sz="8000" b="1" dirty="0"/>
              <a:t>Dr. Lester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4B0CB-1AB0-4F89-8364-E3C576772F30}"/>
              </a:ext>
            </a:extLst>
          </p:cNvPr>
          <p:cNvSpPr txBox="1"/>
          <p:nvPr/>
        </p:nvSpPr>
        <p:spPr>
          <a:xfrm rot="686306">
            <a:off x="3019426" y="742949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Remi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47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E6968B-4996-4D18-8062-7F14A74C5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3134975" cy="6992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38AD7-7EEC-42B6-965B-98892019135D}"/>
              </a:ext>
            </a:extLst>
          </p:cNvPr>
          <p:cNvSpPr txBox="1"/>
          <p:nvPr/>
        </p:nvSpPr>
        <p:spPr>
          <a:xfrm>
            <a:off x="161924" y="161925"/>
            <a:ext cx="128873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Please </a:t>
            </a:r>
            <a:r>
              <a:rPr lang="en-US" sz="4000" b="1" dirty="0">
                <a:solidFill>
                  <a:srgbClr val="FF0000"/>
                </a:solidFill>
              </a:rPr>
              <a:t>do not spray </a:t>
            </a:r>
            <a:r>
              <a:rPr lang="en-US" sz="2800" b="1" dirty="0"/>
              <a:t>any type of perfume or deodorant in Dr. Lester’s Classroom. 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Highly allergic to perfumes.  </a:t>
            </a:r>
          </a:p>
          <a:p>
            <a:r>
              <a:rPr lang="en-US" sz="4800" b="1" dirty="0"/>
              <a:t>Please be kind.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9A2E3-C94D-416E-97AC-F96CB298A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72125" y="2208664"/>
            <a:ext cx="1986602" cy="1992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29BCC2-0BD2-40E1-A71B-FD52C8DC90F6}"/>
              </a:ext>
            </a:extLst>
          </p:cNvPr>
          <p:cNvSpPr txBox="1"/>
          <p:nvPr/>
        </p:nvSpPr>
        <p:spPr>
          <a:xfrm>
            <a:off x="648340" y="271647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request from Dr. Lester </a:t>
            </a:r>
          </a:p>
        </p:txBody>
      </p:sp>
    </p:spTree>
    <p:extLst>
      <p:ext uri="{BB962C8B-B14F-4D97-AF65-F5344CB8AC3E}">
        <p14:creationId xmlns:p14="http://schemas.microsoft.com/office/powerpoint/2010/main" val="254950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7DC5E-215B-4F8D-93C4-A058AACC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57"/>
            <a:ext cx="12192000" cy="6857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1AC77-9EA5-4A2A-888E-B8CA36BE15C9}"/>
              </a:ext>
            </a:extLst>
          </p:cNvPr>
          <p:cNvSpPr txBox="1"/>
          <p:nvPr/>
        </p:nvSpPr>
        <p:spPr>
          <a:xfrm>
            <a:off x="7886700" y="1104900"/>
            <a:ext cx="381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Please do not wear hoods in the building. </a:t>
            </a:r>
          </a:p>
          <a:p>
            <a:pPr algn="ctr"/>
            <a:r>
              <a:rPr lang="en-US" sz="2000" b="1" dirty="0"/>
              <a:t>School rule</a:t>
            </a:r>
          </a:p>
        </p:txBody>
      </p:sp>
    </p:spTree>
    <p:extLst>
      <p:ext uri="{BB962C8B-B14F-4D97-AF65-F5344CB8AC3E}">
        <p14:creationId xmlns:p14="http://schemas.microsoft.com/office/powerpoint/2010/main" val="185303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83795-425D-4685-86C6-024C318B5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DFFF3-7C0D-47E0-9752-FBD99FCC56E4}"/>
              </a:ext>
            </a:extLst>
          </p:cNvPr>
          <p:cNvSpPr txBox="1"/>
          <p:nvPr/>
        </p:nvSpPr>
        <p:spPr>
          <a:xfrm>
            <a:off x="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emrank/364516731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C02D3-9ACA-4C33-BFB2-A1D4EA5495FB}"/>
              </a:ext>
            </a:extLst>
          </p:cNvPr>
          <p:cNvSpPr txBox="1"/>
          <p:nvPr/>
        </p:nvSpPr>
        <p:spPr>
          <a:xfrm>
            <a:off x="9401176" y="904875"/>
            <a:ext cx="2324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No Crocs </a:t>
            </a:r>
          </a:p>
          <a:p>
            <a:pPr algn="ctr"/>
            <a:r>
              <a:rPr lang="en-US" sz="4400" b="1" dirty="0"/>
              <a:t>Or</a:t>
            </a:r>
          </a:p>
          <a:p>
            <a:pPr algn="ctr"/>
            <a:r>
              <a:rPr lang="en-US" sz="4400" b="1" dirty="0"/>
              <a:t> Boots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0AD1A7-F53E-49A5-B9CF-F4BDF625F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57525" y="381000"/>
            <a:ext cx="60769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85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F7970C-CBDA-47FF-BDF8-EEEE9C940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0351" y="226368"/>
            <a:ext cx="7670800" cy="6422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90314F-26BC-45F6-94A4-0AAE42AD47FE}"/>
              </a:ext>
            </a:extLst>
          </p:cNvPr>
          <p:cNvSpPr txBox="1"/>
          <p:nvPr/>
        </p:nvSpPr>
        <p:spPr>
          <a:xfrm>
            <a:off x="1524000" y="6928852"/>
            <a:ext cx="6143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lmeriaisdifferent.com/tendencias-en-manicura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BD325-29C7-4E04-8456-D91B73CB8305}"/>
              </a:ext>
            </a:extLst>
          </p:cNvPr>
          <p:cNvSpPr txBox="1"/>
          <p:nvPr/>
        </p:nvSpPr>
        <p:spPr>
          <a:xfrm>
            <a:off x="8172451" y="2659559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No Fake Nails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55FE8-44DE-44BC-A983-F239DFA5D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5325" y="692651"/>
            <a:ext cx="4562475" cy="45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9493F-473F-432C-AEAC-01C3ABCF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6700" y="904875"/>
            <a:ext cx="6096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730F2-9029-445D-AA89-5FE4053289D9}"/>
              </a:ext>
            </a:extLst>
          </p:cNvPr>
          <p:cNvSpPr txBox="1"/>
          <p:nvPr/>
        </p:nvSpPr>
        <p:spPr>
          <a:xfrm>
            <a:off x="6696075" y="381000"/>
            <a:ext cx="49434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New Rule:</a:t>
            </a:r>
          </a:p>
          <a:p>
            <a:r>
              <a:rPr lang="en-US" sz="3200" b="1" dirty="0"/>
              <a:t>NO students allowed in the Gym equipment closet.  </a:t>
            </a:r>
          </a:p>
          <a:p>
            <a:endParaRPr lang="en-US" sz="3200" b="1" dirty="0"/>
          </a:p>
          <a:p>
            <a:r>
              <a:rPr lang="en-US" sz="3200" b="1" dirty="0"/>
              <a:t>This means students may no longer get footballs for recess.  Teachers must sign out equipment.  Sorry guys.</a:t>
            </a:r>
          </a:p>
          <a:p>
            <a:endParaRPr lang="en-US" sz="3200" b="1" dirty="0"/>
          </a:p>
          <a:p>
            <a:r>
              <a:rPr lang="en-US" sz="3200" b="1" dirty="0"/>
              <a:t>Recess time will be about 20 minutes. </a:t>
            </a:r>
          </a:p>
          <a:p>
            <a:r>
              <a:rPr lang="en-US" sz="32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1653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90AD1-5CEE-45F2-A588-B93F9160529F}"/>
              </a:ext>
            </a:extLst>
          </p:cNvPr>
          <p:cNvSpPr txBox="1"/>
          <p:nvPr/>
        </p:nvSpPr>
        <p:spPr>
          <a:xfrm>
            <a:off x="208280" y="413435"/>
            <a:ext cx="11775440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Supplies for Dr. Lester’s Class</a:t>
            </a:r>
          </a:p>
          <a:p>
            <a:r>
              <a:rPr lang="en-US" sz="3200" b="1" dirty="0"/>
              <a:t> </a:t>
            </a:r>
          </a:p>
          <a:p>
            <a:r>
              <a:rPr lang="en-US" sz="3200" b="1" dirty="0"/>
              <a:t>2 Composition notebooks</a:t>
            </a:r>
          </a:p>
          <a:p>
            <a:r>
              <a:rPr lang="en-US" sz="3200" b="1" dirty="0"/>
              <a:t>Pencils</a:t>
            </a:r>
          </a:p>
          <a:p>
            <a:r>
              <a:rPr lang="en-US" sz="3200" b="1" dirty="0"/>
              <a:t>Headphones</a:t>
            </a:r>
          </a:p>
          <a:p>
            <a:r>
              <a:rPr lang="en-US" sz="3200" b="1" dirty="0"/>
              <a:t>Happy Attitude</a:t>
            </a:r>
          </a:p>
          <a:p>
            <a:r>
              <a:rPr lang="en-US" sz="3200" b="1" dirty="0"/>
              <a:t>Kind Heart </a:t>
            </a:r>
          </a:p>
          <a:p>
            <a:r>
              <a:rPr lang="en-US" sz="3200" b="1" dirty="0"/>
              <a:t>Curious mind with great questions</a:t>
            </a:r>
          </a:p>
          <a:p>
            <a:endParaRPr lang="en-US" sz="3200" b="1" dirty="0"/>
          </a:p>
          <a:p>
            <a:r>
              <a:rPr lang="en-US" sz="3200" b="1" dirty="0"/>
              <a:t>Might have more to come.  This is a start. </a:t>
            </a:r>
          </a:p>
          <a:p>
            <a:r>
              <a:rPr lang="en-US" sz="3200" b="1" dirty="0"/>
              <a:t>Please leave all toys at home. </a:t>
            </a:r>
          </a:p>
          <a:p>
            <a:r>
              <a:rPr lang="en-US" sz="3200" b="1" dirty="0"/>
              <a:t>We have plenty of classroom toys. We do not need yours. 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60349-19C3-45AE-BDC4-11EAC3E0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589">
            <a:off x="8366928" y="179703"/>
            <a:ext cx="3264535" cy="3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0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C5E543-F26D-4F91-8527-24B8D6C6F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100936"/>
              </p:ext>
            </p:extLst>
          </p:nvPr>
        </p:nvGraphicFramePr>
        <p:xfrm>
          <a:off x="219392" y="213360"/>
          <a:ext cx="11576368" cy="6585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9299">
                  <a:extLst>
                    <a:ext uri="{9D8B030D-6E8A-4147-A177-3AD203B41FA5}">
                      <a16:colId xmlns:a16="http://schemas.microsoft.com/office/drawing/2014/main" val="2586846694"/>
                    </a:ext>
                  </a:extLst>
                </a:gridCol>
                <a:gridCol w="8077069">
                  <a:extLst>
                    <a:ext uri="{9D8B030D-6E8A-4147-A177-3AD203B41FA5}">
                      <a16:colId xmlns:a16="http://schemas.microsoft.com/office/drawing/2014/main" val="3855693936"/>
                    </a:ext>
                  </a:extLst>
                </a:gridCol>
              </a:tblGrid>
              <a:tr h="6018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In Room 16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4802991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7:30 -8:05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Homeroom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Orchestra (7:30-8:15)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562407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8:05-9:25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Lester’s HR – Swafford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Swafford’s HR – HERE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695334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9:25-10:45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Lester’s HR – McClary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McClary HR - HERE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7130290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10:50-11:30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FINE ARTS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: Drama    T: Art    W: Music    Th: Dance</a:t>
                      </a:r>
                    </a:p>
                  </a:txBody>
                  <a:tcPr marL="68580" marR="68580" marT="0" marB="0">
                    <a:solidFill>
                      <a:srgbClr val="FEE0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066067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11:30-12:45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Lester HR               (You are back here in homeroom with me)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5764430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12:40-1:10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LUNCH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247913"/>
                  </a:ext>
                </a:extLst>
              </a:tr>
              <a:tr h="16266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1:20-2:00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PE /Coding/Robotics/ guidance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 : Mondays and Thursdays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Recess or (counseling / robotics) – Tuesday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17802"/>
                  </a:ext>
                </a:extLst>
              </a:tr>
              <a:tr h="601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2:00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Dismissal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545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9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52091-6513-403E-94B2-801230552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b="9334"/>
          <a:stretch/>
        </p:blipFill>
        <p:spPr>
          <a:xfrm>
            <a:off x="0" y="619760"/>
            <a:ext cx="12080240" cy="56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0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D30F2-3D94-4F32-8390-C4E7A6313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685" y="-274955"/>
            <a:ext cx="6858000" cy="7204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FD5C7-1EA8-47EB-A8ED-4C6EDDDEE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/>
          <a:stretch/>
        </p:blipFill>
        <p:spPr>
          <a:xfrm>
            <a:off x="7305040" y="-53977"/>
            <a:ext cx="5638800" cy="69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44434D-A71D-4013-AEDE-0414FEF9B22E}"/>
              </a:ext>
            </a:extLst>
          </p:cNvPr>
          <p:cNvSpPr txBox="1"/>
          <p:nvPr/>
        </p:nvSpPr>
        <p:spPr>
          <a:xfrm>
            <a:off x="599440" y="0"/>
            <a:ext cx="10993120" cy="7232749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Some RULES to think about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Restrooms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Hallways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Water Bottles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Backpack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Toys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No Cell Phones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Sign forms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FLEXIBLE SEATING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8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507D2C-62AF-40F8-862A-D51C6CA6534E}"/>
              </a:ext>
            </a:extLst>
          </p:cNvPr>
          <p:cNvSpPr txBox="1"/>
          <p:nvPr/>
        </p:nvSpPr>
        <p:spPr>
          <a:xfrm>
            <a:off x="371474" y="2350413"/>
            <a:ext cx="1090612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500" b="1" dirty="0"/>
              <a:t>Let’s Talk</a:t>
            </a:r>
          </a:p>
          <a:p>
            <a:r>
              <a:rPr lang="en-US" sz="6500" b="1" dirty="0"/>
              <a:t>Take Attendance</a:t>
            </a:r>
          </a:p>
          <a:p>
            <a:endParaRPr lang="en-US" sz="6500" b="1" dirty="0"/>
          </a:p>
          <a:p>
            <a:r>
              <a:rPr lang="en-US" sz="6500" b="1" dirty="0"/>
              <a:t>How are you getting home?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29488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66AA54-D47E-4AB7-B73E-44D53E2B60E1}"/>
              </a:ext>
            </a:extLst>
          </p:cNvPr>
          <p:cNvSpPr txBox="1"/>
          <p:nvPr/>
        </p:nvSpPr>
        <p:spPr>
          <a:xfrm>
            <a:off x="-508000" y="534233"/>
            <a:ext cx="759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Project Time</a:t>
            </a:r>
          </a:p>
          <a:p>
            <a:pPr algn="ctr"/>
            <a:r>
              <a:rPr lang="en-US" sz="3600" b="1" dirty="0"/>
              <a:t>Due Monday, August 11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DEB66E-23AF-4BD4-9ACB-6DE6ED30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03" y="656033"/>
            <a:ext cx="4703732" cy="43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40294-C59F-4106-A443-3608D69212A0}"/>
              </a:ext>
            </a:extLst>
          </p:cNvPr>
          <p:cNvSpPr txBox="1"/>
          <p:nvPr/>
        </p:nvSpPr>
        <p:spPr>
          <a:xfrm>
            <a:off x="364331" y="2063234"/>
            <a:ext cx="6348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https://lesterkimberly.wixsite.com/hannanf2g/potato-head-2020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6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B5B10-94AE-498E-9B2F-F7B6D36D3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FFECC-88D2-4E0F-99C1-BAD9AB29C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836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67671-E7CF-4DEB-A30E-568C0966C39C}"/>
              </a:ext>
            </a:extLst>
          </p:cNvPr>
          <p:cNvSpPr txBox="1"/>
          <p:nvPr/>
        </p:nvSpPr>
        <p:spPr>
          <a:xfrm>
            <a:off x="8849360" y="731520"/>
            <a:ext cx="2854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lgerian" panose="04020705040A02060702" pitchFamily="82" charset="0"/>
              </a:rPr>
              <a:t>Picture Time </a:t>
            </a:r>
          </a:p>
        </p:txBody>
      </p:sp>
    </p:spTree>
    <p:extLst>
      <p:ext uri="{BB962C8B-B14F-4D97-AF65-F5344CB8AC3E}">
        <p14:creationId xmlns:p14="http://schemas.microsoft.com/office/powerpoint/2010/main" val="108049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CE746-2569-4A93-900D-ED9B795E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5B52C6-9385-4D3D-A228-DA6D924689FE}"/>
              </a:ext>
            </a:extLst>
          </p:cNvPr>
          <p:cNvSpPr txBox="1"/>
          <p:nvPr/>
        </p:nvSpPr>
        <p:spPr>
          <a:xfrm>
            <a:off x="257174" y="276225"/>
            <a:ext cx="64484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Water Bottles</a:t>
            </a:r>
          </a:p>
          <a:p>
            <a:endParaRPr lang="en-US" sz="2800" b="1" dirty="0"/>
          </a:p>
          <a:p>
            <a:r>
              <a:rPr lang="en-US" sz="2800" b="1" dirty="0"/>
              <a:t>ONLY CLEAR WATER…. ONLY WATER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D5E38-25A5-4A4D-85CB-0B35B4991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2333625"/>
            <a:ext cx="6254254" cy="4167874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7B7E6-4619-4D9F-914C-980240D871D8}"/>
              </a:ext>
            </a:extLst>
          </p:cNvPr>
          <p:cNvSpPr txBox="1"/>
          <p:nvPr/>
        </p:nvSpPr>
        <p:spPr>
          <a:xfrm>
            <a:off x="257174" y="4417562"/>
            <a:ext cx="2962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Tops Only</a:t>
            </a:r>
          </a:p>
          <a:p>
            <a:pPr algn="ctr"/>
            <a:r>
              <a:rPr lang="en-US" sz="2000" b="1" dirty="0"/>
              <a:t>Plastic preferred </a:t>
            </a:r>
          </a:p>
          <a:p>
            <a:pPr algn="ctr"/>
            <a:r>
              <a:rPr lang="en-US" sz="2000" b="1" dirty="0"/>
              <a:t>WATER Only</a:t>
            </a:r>
          </a:p>
          <a:p>
            <a:pPr algn="ctr"/>
            <a:r>
              <a:rPr lang="en-US" sz="2000" b="1" dirty="0"/>
              <a:t>No Straws</a:t>
            </a:r>
          </a:p>
          <a:p>
            <a:pPr algn="ctr"/>
            <a:r>
              <a:rPr lang="en-US" sz="2000" b="1" dirty="0"/>
              <a:t>No GLASS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Keep it on The Cart</a:t>
            </a:r>
          </a:p>
        </p:txBody>
      </p:sp>
    </p:spTree>
    <p:extLst>
      <p:ext uri="{BB962C8B-B14F-4D97-AF65-F5344CB8AC3E}">
        <p14:creationId xmlns:p14="http://schemas.microsoft.com/office/powerpoint/2010/main" val="600997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CD457-F7C6-4125-8B2D-F8C2E8C546BA}"/>
              </a:ext>
            </a:extLst>
          </p:cNvPr>
          <p:cNvSpPr txBox="1"/>
          <p:nvPr/>
        </p:nvSpPr>
        <p:spPr>
          <a:xfrm>
            <a:off x="1262062" y="571500"/>
            <a:ext cx="9667875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FOOD RULES</a:t>
            </a:r>
          </a:p>
          <a:p>
            <a:endParaRPr lang="en-US" dirty="0"/>
          </a:p>
          <a:p>
            <a:pPr algn="ctr"/>
            <a:r>
              <a:rPr lang="en-US" sz="4000" dirty="0"/>
              <a:t>Wynnton is a </a:t>
            </a:r>
          </a:p>
          <a:p>
            <a:pPr algn="ctr"/>
            <a:r>
              <a:rPr lang="en-US" sz="5500" b="1" dirty="0"/>
              <a:t>Peanut and Fish Free School </a:t>
            </a:r>
          </a:p>
          <a:p>
            <a:pPr algn="ctr"/>
            <a:r>
              <a:rPr lang="en-US" sz="4000" dirty="0"/>
              <a:t>No peanut butter or seafood</a:t>
            </a:r>
          </a:p>
          <a:p>
            <a:endParaRPr lang="en-US" dirty="0"/>
          </a:p>
          <a:p>
            <a:pPr algn="ctr"/>
            <a:r>
              <a:rPr lang="en-US" sz="2800" b="1" dirty="0"/>
              <a:t>Every kid at Wynnton may receive breakfast and lunch for free.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Breakfast is from 7:00- 7:30 in</a:t>
            </a:r>
          </a:p>
          <a:p>
            <a:pPr algn="ctr"/>
            <a:r>
              <a:rPr lang="en-US" sz="2800" b="1" dirty="0"/>
              <a:t> the cafeteria.  </a:t>
            </a:r>
          </a:p>
          <a:p>
            <a:pPr algn="ctr"/>
            <a:r>
              <a:rPr lang="en-US" sz="2800" b="1" dirty="0"/>
              <a:t>NO outside food is allowed. </a:t>
            </a:r>
          </a:p>
          <a:p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8EA66-5518-444F-BD3E-9274B0DF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278" y="-142875"/>
            <a:ext cx="3771823" cy="2352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1BC7A-4D43-45B6-A57B-A5512B4A0B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23041"/>
          <a:stretch/>
        </p:blipFill>
        <p:spPr>
          <a:xfrm>
            <a:off x="9093200" y="142875"/>
            <a:ext cx="2755900" cy="159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7DB216-7C6C-457F-8897-57C071EFE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16882" y="0"/>
            <a:ext cx="1956018" cy="1962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72FE6-F494-4D85-A159-2F789B9E7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00025" y="4400381"/>
            <a:ext cx="3048000" cy="203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CC057-370F-4C63-9E41-2562D1BB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9057" y="4324350"/>
            <a:ext cx="1956018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6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95AAA-66B9-476F-A193-FD03BBBEEB97}"/>
              </a:ext>
            </a:extLst>
          </p:cNvPr>
          <p:cNvSpPr txBox="1"/>
          <p:nvPr/>
        </p:nvSpPr>
        <p:spPr>
          <a:xfrm>
            <a:off x="419101" y="95250"/>
            <a:ext cx="110871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Lunch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you bring a lunch, please bring what you will be eating </a:t>
            </a:r>
          </a:p>
          <a:p>
            <a:r>
              <a:rPr lang="en-US" sz="2400" b="1" dirty="0"/>
              <a:t>	that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You may not heat up your lunch.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you bring a lunch and decide to get the school lunch, </a:t>
            </a:r>
          </a:p>
          <a:p>
            <a:r>
              <a:rPr lang="en-US" sz="2400" b="1" dirty="0"/>
              <a:t>	that’s fine. Enjoy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Our school prefers store-bought cupcakes for those celebrating birthdays.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Principal Mumpower encourages bringing the mini cupcakes.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an adult brings a student’s lunch, they may have lunch outside on the patio.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 outside restaurant bags allowed. </a:t>
            </a:r>
          </a:p>
          <a:p>
            <a:endParaRPr lang="en-US" sz="2400" b="1" dirty="0"/>
          </a:p>
          <a:p>
            <a:r>
              <a:rPr lang="en-US" sz="2400" b="1" dirty="0"/>
              <a:t>SNACKS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We do not want bags of snacks to be shared with friends at lunch.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No purchasing snacks for others. </a:t>
            </a:r>
          </a:p>
          <a:p>
            <a:r>
              <a:rPr lang="en-US" sz="2000" b="1" dirty="0"/>
              <a:t>        In other words, let’s not bring giant bags of Takis to share with just a few.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Single serving sized snack at lunch are great.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No Sneaky Snacking in the Classroom. Do not eat out of backpacks.  Not cool.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176771-BCE6-4CCC-8936-D3050BF4B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15350" y="190499"/>
            <a:ext cx="3495675" cy="24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70D41-4797-4D81-BE1E-6E7F965E6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9347" y="1927437"/>
            <a:ext cx="2281238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F3DFD-B1BF-429F-B0A1-EF58D6695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9348" y="251668"/>
            <a:ext cx="2281238" cy="1256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0DC87-7DFB-4350-8324-4853797DA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8794" b="42833"/>
          <a:stretch/>
        </p:blipFill>
        <p:spPr>
          <a:xfrm rot="5400000">
            <a:off x="548381" y="4684985"/>
            <a:ext cx="1483170" cy="22812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042A8A-D8D8-41E3-9B37-103DC4EEFC70}"/>
              </a:ext>
            </a:extLst>
          </p:cNvPr>
          <p:cNvSpPr txBox="1"/>
          <p:nvPr/>
        </p:nvSpPr>
        <p:spPr>
          <a:xfrm>
            <a:off x="2708659" y="2371724"/>
            <a:ext cx="93339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Students may not sell items of any kind at school.  </a:t>
            </a:r>
          </a:p>
          <a:p>
            <a:endParaRPr lang="en-US" sz="3600" dirty="0"/>
          </a:p>
          <a:p>
            <a:pPr algn="ctr"/>
            <a:r>
              <a:rPr lang="en-US" sz="3600" b="1" dirty="0"/>
              <a:t>There should never be an exchange of money between students at school.</a:t>
            </a:r>
          </a:p>
          <a:p>
            <a:endParaRPr lang="en-US" sz="3600" dirty="0"/>
          </a:p>
          <a:p>
            <a:r>
              <a:rPr lang="en-US" sz="3600" dirty="0"/>
              <a:t>Please, do not loan money for anything.</a:t>
            </a:r>
          </a:p>
          <a:p>
            <a:r>
              <a:rPr lang="en-US" sz="3600" dirty="0"/>
              <a:t>Ice cream, bookfair… NO LOANING $$$$$$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368795-8AFD-4207-A498-0578F9F3AB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182100" y="213097"/>
            <a:ext cx="2860552" cy="2020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C0518-CD86-407D-A954-5AA47BF9BC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704581" y="213098"/>
            <a:ext cx="2972320" cy="198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C0DE3F-256D-4035-9289-CAB2CF1E7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822619" y="227310"/>
            <a:ext cx="3213762" cy="19531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55B23-B0AF-4BA9-80AB-C40E9CE349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156433" y="213097"/>
            <a:ext cx="1947019" cy="1953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B1222-E06F-40B4-99BE-A19216FE25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7851" y="187909"/>
            <a:ext cx="1944793" cy="19508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465981-6E08-4ED9-AF67-9FC5C16743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761613" y="246668"/>
            <a:ext cx="1947019" cy="195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8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CEBA6-9031-46E0-8D28-91797688573A}"/>
              </a:ext>
            </a:extLst>
          </p:cNvPr>
          <p:cNvSpPr txBox="1"/>
          <p:nvPr/>
        </p:nvSpPr>
        <p:spPr>
          <a:xfrm>
            <a:off x="2752724" y="457200"/>
            <a:ext cx="8591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DO NOT CARRY PURSES at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8C586-596F-42B0-A94A-B58DA386B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570929">
            <a:off x="7991475" y="1275912"/>
            <a:ext cx="3600482" cy="4306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06B61-3198-4983-9FCF-68D85682D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357769">
            <a:off x="758370" y="3002611"/>
            <a:ext cx="3972197" cy="3258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978E82-618D-46B5-B789-FEB1DBB87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9104" y="1165086"/>
            <a:ext cx="2781300" cy="19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3FC44-3921-49D2-B101-94961EECF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57525" y="1393376"/>
            <a:ext cx="5067737" cy="50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3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8869E-F9BF-46A8-95DC-C7CA2A9F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"/>
            <a:ext cx="10915650" cy="783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04848-0EFA-4A22-AC7E-14EF17B1B65C}"/>
              </a:ext>
            </a:extLst>
          </p:cNvPr>
          <p:cNvSpPr txBox="1"/>
          <p:nvPr/>
        </p:nvSpPr>
        <p:spPr>
          <a:xfrm>
            <a:off x="5667376" y="318550"/>
            <a:ext cx="62484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NO</a:t>
            </a:r>
            <a:r>
              <a:rPr lang="en-US" sz="5500" b="1" dirty="0"/>
              <a:t> Cell Phones </a:t>
            </a:r>
            <a:endParaRPr lang="en-US" sz="4800" dirty="0"/>
          </a:p>
          <a:p>
            <a:pPr algn="r"/>
            <a:r>
              <a:rPr lang="en-US" sz="4800" dirty="0"/>
              <a:t>NO Smart watches</a:t>
            </a:r>
          </a:p>
          <a:p>
            <a:pPr algn="r"/>
            <a:r>
              <a:rPr lang="en-US" sz="4800" dirty="0"/>
              <a:t>NO Electronics</a:t>
            </a:r>
          </a:p>
          <a:p>
            <a:pPr algn="r"/>
            <a:r>
              <a:rPr lang="en-US" sz="4800" dirty="0"/>
              <a:t>NO Toys</a:t>
            </a:r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9322A-B4E2-442A-B521-80553694F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71750" y="1171575"/>
            <a:ext cx="4848225" cy="4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59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583</Words>
  <Application>Microsoft Office PowerPoint</Application>
  <PresentationFormat>Widescreen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Algerian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Lester Kimberly S</dc:creator>
  <cp:lastModifiedBy>Lester Kimberly S</cp:lastModifiedBy>
  <cp:revision>25</cp:revision>
  <dcterms:created xsi:type="dcterms:W3CDTF">2024-08-07T18:58:38Z</dcterms:created>
  <dcterms:modified xsi:type="dcterms:W3CDTF">2025-08-01T19:02:22Z</dcterms:modified>
</cp:coreProperties>
</file>